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59" r:id="rId3"/>
    <p:sldId id="274" r:id="rId4"/>
    <p:sldId id="273" r:id="rId5"/>
    <p:sldId id="267" r:id="rId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2382" autoAdjust="0"/>
  </p:normalViewPr>
  <p:slideViewPr>
    <p:cSldViewPr snapToGrid="0">
      <p:cViewPr varScale="1">
        <p:scale>
          <a:sx n="72" d="100"/>
          <a:sy n="72" d="100"/>
        </p:scale>
        <p:origin x="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D7728-6900-4BBC-AA67-701FEFB9809B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D1C8-4366-4E61-9F65-E4D9CBF7E8C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9470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D1C8-4366-4E61-9F65-E4D9CBF7E8CF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983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D1C8-4366-4E61-9F65-E4D9CBF7E8CF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7463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D1C8-4366-4E61-9F65-E4D9CBF7E8CF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3236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733F-2947-428E-9BF9-803871EF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1C0BC-6E31-400F-B120-FBA65790A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D12C-EB69-4D5E-8B14-DA392109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BF6F4-3CE9-4AC8-AB5D-8AFA2FE1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2C96F-1C29-4EA0-9CF3-2C75C1E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6695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A31F-CFBC-4A14-A00E-E992727F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1E113-AC11-41AE-8E63-5BDBF4989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4359C-4A6D-4DDA-9C05-3782F8F1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969F-9723-480D-BF76-7E7BD5A7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64B8-B8F2-432D-B56F-E6D7AF70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77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2B161-4FB2-4A7F-B752-A9DDE9EE0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D853B-98BC-4CA2-BB25-5BB13A450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D994-79A4-4FAF-BE4D-200C0F64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0A486-0DDA-451A-B970-46D5E263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82FC-2DC9-4612-8B7C-7B54A5D0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6561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AE3F-7E78-4120-ABA9-F7177B8A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F77B7-0E6C-4DF6-B558-6A8A0806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70B7-E782-44FE-85BB-6BA9CEBC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3ED3F-82E7-4725-B974-93E28C60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2D3E-F1B7-474E-91BE-6536998E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962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5ACC-CA5A-4480-8E08-0512030E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565E-CB16-4C3B-A322-D99A54C4D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DCA1-697A-4A10-B10F-4B98F28F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B86C9-BDD1-466E-8995-BA4F48A9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E2BD-C1CA-4CEA-8DB7-7EEC2A9B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6986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7216-6DDE-48D1-B2EE-A99F44DB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ABB0-3B98-4CD4-9E32-7FEF5D331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F56D9-2203-468A-8922-F28A48838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7E48E-F751-467D-8903-9F713F26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A784F-650A-4103-852B-C39C0D16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EDC43-C643-41C8-9CC3-B72B096D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1619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6162-044F-4005-99D6-9FB92152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91C7B-4FBC-4303-AF89-CE1C32B03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B0666-1286-4C75-8AF8-4927B8CE0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4FBB2-EF70-4B1E-ACE2-2A2B9C10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E8507-0207-4FCF-8758-70BF1623B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22F87-9132-41F7-B1DE-A6A79447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AAF1C-BA4B-4512-A378-FB19A062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14C91-91B3-4D7C-B69E-D6DF4A39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2105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F1F0-B665-4230-A171-3C7BF6B9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ACC60-F357-4F37-9A3E-0538FBF5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43763-7299-42B0-92B1-9D0307BF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0FA91-F761-4E5A-AD7E-8E94D69C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1455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F0EA1-F06D-41BD-8E39-4A4B4DD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4D1FB-8591-4432-A195-C5564B6E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F51D2-2D00-4847-AAC9-13CE48F2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501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2572-9F67-45DB-945D-BF49DCA2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87E45-4A1C-4017-A22F-A0EC94A1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5F5F5-5501-4A8A-BE3D-9CDB7F91E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312CD-2EDD-4E28-9A53-9EE90A12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499FC-C579-4147-9BC6-5C747924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0EEBB-9886-4111-9DCE-DB7B00A0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886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E8FB-9B78-462C-B6A3-C16B0ABD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49317-8A5A-482B-A2AE-19159B466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B2CE6-4EBE-456C-BAD8-A2CC90EE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499B3-6A2D-4325-A80F-BB511026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F6F10-7774-451F-91A7-312ED353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98C3A-189A-4CF5-A2F7-B8E3FFAC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34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68263-6F3C-434F-92E4-650AB908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B244-F7A0-474F-A3DF-74629631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0E8F-C4F6-4883-91C0-4FFF60567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FC37-674C-4EBC-B0C5-71E5BB376631}" type="datetimeFigureOut">
              <a:rPr lang="en-SE" smtClean="0"/>
              <a:t>02/13/2023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EA25-D226-49F1-BDC1-DEBBD59F0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0B26-82E8-45C4-8B59-66D5BC6A5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89871-2CB6-4A8D-BA17-4F5E736647FF}" type="slidenum">
              <a:rPr lang="en-SE" smtClean="0"/>
              <a:t>‹#›</a:t>
            </a:fld>
            <a:endParaRPr lang="en-SE"/>
          </a:p>
        </p:txBody>
      </p:sp>
      <p:sp>
        <p:nvSpPr>
          <p:cNvPr id="7" name="MSIPCMContentMarking" descr="{&quot;HashCode&quot;:269484293,&quot;Placement&quot;:&quot;Footer&quot;}">
            <a:extLst>
              <a:ext uri="{FF2B5EF4-FFF2-40B4-BE49-F238E27FC236}">
                <a16:creationId xmlns:a16="http://schemas.microsoft.com/office/drawing/2014/main" id="{2BA36350-ABBC-4CF7-BB6C-238E501A3AC0}"/>
              </a:ext>
            </a:extLst>
          </p:cNvPr>
          <p:cNvSpPr txBox="1"/>
          <p:nvPr userDrawn="1"/>
        </p:nvSpPr>
        <p:spPr>
          <a:xfrm>
            <a:off x="0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305790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D9C377-043C-D5E8-E407-5C530E2E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934066"/>
            <a:ext cx="6586491" cy="1676603"/>
          </a:xfrm>
        </p:spPr>
        <p:txBody>
          <a:bodyPr>
            <a:normAutofit/>
          </a:bodyPr>
          <a:lstStyle/>
          <a:p>
            <a:r>
              <a:rPr lang="sv-SE" sz="3800" b="1" dirty="0">
                <a:latin typeface="Arial Black" panose="020B0A04020102020204" pitchFamily="34" charset="0"/>
              </a:rPr>
              <a:t>SPONSORERBJUDANDE</a:t>
            </a:r>
            <a:br>
              <a:rPr lang="sv-SE" sz="3800" b="1" dirty="0">
                <a:latin typeface="Arial Black" panose="020B0A04020102020204" pitchFamily="34" charset="0"/>
              </a:rPr>
            </a:br>
            <a:r>
              <a:rPr lang="sv-SE" sz="3800" b="1" dirty="0">
                <a:latin typeface="Arial Black" panose="020B0A04020102020204" pitchFamily="34" charset="0"/>
              </a:rPr>
              <a:t>HAMMARBY IF P16-21</a:t>
            </a:r>
            <a:endParaRPr lang="en-SE" sz="3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D90E1-4EDF-AD1F-64B6-2DC062600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Hammarby P16-21 står för glädje, gemenskap och utveckling.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För att kunna fortsätta utvecklingen och ha kul på fotbollsplanen så söker vi sponsorer som vill:</a:t>
            </a:r>
          </a:p>
          <a:p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Förknippas med glädje och engagemang.</a:t>
            </a:r>
          </a:p>
          <a:p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Bidra till att killarna får bästa tänkbara förutsättningar för sin fotbollsutbildning.</a:t>
            </a:r>
          </a:p>
          <a:p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Exponera sitt varumärke med ett framstående lag som andas och lever enligt Hammarby IF:s värderingar, både på och utanför planen.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FF386E-3BBD-AB0F-16C9-F668A98C0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34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D71A6B6D-12E6-DB18-A46A-40EFAD7FC7B1}"/>
              </a:ext>
            </a:extLst>
          </p:cNvPr>
          <p:cNvSpPr txBox="1"/>
          <p:nvPr/>
        </p:nvSpPr>
        <p:spPr>
          <a:xfrm>
            <a:off x="0" y="6354375"/>
            <a:ext cx="12192000" cy="27699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mer information eller beställning skicka e-post till hammarby.p2016.21@gmail.com</a:t>
            </a:r>
            <a:endParaRPr lang="en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FFCF00B-3DF4-7BC1-F00B-8C683C0F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94" y="360313"/>
            <a:ext cx="885825" cy="9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4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16BB-24FA-4FE5-A0BD-4653CF0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sz="4100" b="1" dirty="0">
                <a:latin typeface="Arial Black" panose="020B0A04020102020204" pitchFamily="34" charset="0"/>
              </a:rPr>
              <a:t>SPONSORPAKET Guld</a:t>
            </a:r>
            <a:endParaRPr lang="en-SE" sz="41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366A-0B69-411E-ABCA-C31B6AF0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dirty="0">
                <a:cs typeface="Arial" panose="020B0604020202020204" pitchFamily="34" charset="0"/>
              </a:rPr>
              <a:t>Pris: 10 000 kr eller mer</a:t>
            </a:r>
          </a:p>
          <a:p>
            <a:pPr marL="0" indent="0">
              <a:buNone/>
            </a:pPr>
            <a:r>
              <a:rPr lang="sv-SE" sz="1600" dirty="0">
                <a:cs typeface="Arial" panose="020B0604020202020204" pitchFamily="34" charset="0"/>
              </a:rPr>
              <a:t>Det finns plats för fyra sponsorer, först till kvarn-principen gäller.</a:t>
            </a:r>
          </a:p>
          <a:p>
            <a:pPr marL="0" indent="0">
              <a:buNone/>
            </a:pPr>
            <a:r>
              <a:rPr lang="sv-SE" sz="1600" b="1" dirty="0">
                <a:cs typeface="Arial" panose="020B0604020202020204" pitchFamily="34" charset="0"/>
              </a:rPr>
              <a:t>Följande ingår:</a:t>
            </a:r>
          </a:p>
          <a:p>
            <a:r>
              <a:rPr lang="sv-SE" sz="1600" dirty="0">
                <a:cs typeface="Arial" panose="020B0604020202020204" pitchFamily="34" charset="0"/>
              </a:rPr>
              <a:t>Stor företagslogga på spelarnas matchtröjor eller annat plagg som används i samband med match</a:t>
            </a:r>
          </a:p>
          <a:p>
            <a:r>
              <a:rPr lang="sv-SE" sz="1600" dirty="0">
                <a:cs typeface="Arial" panose="020B0604020202020204" pitchFamily="34" charset="0"/>
              </a:rPr>
              <a:t>Företagslogo på hemsida</a:t>
            </a:r>
          </a:p>
          <a:p>
            <a:r>
              <a:rPr lang="sv-SE" sz="1600" dirty="0">
                <a:cs typeface="Arial" panose="020B0604020202020204" pitchFamily="34" charset="0"/>
              </a:rPr>
              <a:t>Exponering på vårt </a:t>
            </a:r>
            <a:r>
              <a:rPr lang="sv-SE" sz="1600" dirty="0" err="1">
                <a:cs typeface="Arial" panose="020B0604020202020204" pitchFamily="34" charset="0"/>
              </a:rPr>
              <a:t>Instagramkonto</a:t>
            </a:r>
            <a:endParaRPr lang="sv-SE" sz="1600" dirty="0">
              <a:cs typeface="Arial" panose="020B0604020202020204" pitchFamily="34" charset="0"/>
            </a:endParaRPr>
          </a:p>
          <a:p>
            <a:pPr lvl="1"/>
            <a:r>
              <a:rPr lang="sv-SE" sz="1600" dirty="0">
                <a:cs typeface="Arial" panose="020B0604020202020204" pitchFamily="34" charset="0"/>
              </a:rPr>
              <a:t>Tio inlägg per år där vi tackar våra sponsorer</a:t>
            </a:r>
          </a:p>
          <a:p>
            <a:pPr lvl="1"/>
            <a:r>
              <a:rPr lang="sv-SE" sz="1600" dirty="0">
                <a:cs typeface="Arial" panose="020B0604020202020204" pitchFamily="34" charset="0"/>
              </a:rPr>
              <a:t>Möjligheten att vid varje match synas på spelarnas kläder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228678-EE43-D268-58FA-851CDAB0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10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D582BA5-49F0-4066-85E6-C49590C0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94" y="360313"/>
            <a:ext cx="885825" cy="9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C322925-C124-E7E6-F9C5-A6C7E83A262D}"/>
              </a:ext>
            </a:extLst>
          </p:cNvPr>
          <p:cNvSpPr txBox="1"/>
          <p:nvPr/>
        </p:nvSpPr>
        <p:spPr>
          <a:xfrm>
            <a:off x="0" y="6354375"/>
            <a:ext cx="12192000" cy="27699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mer information eller beställning skicka e-post till hammarby.p2016.21@gmail.com</a:t>
            </a:r>
            <a:endParaRPr lang="en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2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1771ED-D098-25BF-D798-72C4F2EB813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589103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 dirty="0">
                <a:latin typeface="Arial Black" panose="020B0A04020102020204" pitchFamily="34" charset="0"/>
              </a:rPr>
              <a:t>SPONSORPAKET Silver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1BBAC0-3E31-5CB2-6F90-99064305076A}"/>
              </a:ext>
            </a:extLst>
          </p:cNvPr>
          <p:cNvSpPr txBox="1">
            <a:spLocks/>
          </p:cNvSpPr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600" b="1" dirty="0"/>
              <a:t>Pris: 5 000 </a:t>
            </a:r>
            <a:r>
              <a:rPr lang="en-US" sz="1600" b="1" dirty="0" err="1"/>
              <a:t>kr</a:t>
            </a:r>
            <a:r>
              <a:rPr lang="en-US" sz="1600" b="1" dirty="0"/>
              <a:t> </a:t>
            </a:r>
            <a:r>
              <a:rPr lang="en-US" sz="1600" b="1" dirty="0" err="1"/>
              <a:t>eller</a:t>
            </a:r>
            <a:r>
              <a:rPr lang="en-US" sz="1600" b="1" dirty="0"/>
              <a:t> </a:t>
            </a:r>
            <a:r>
              <a:rPr lang="en-US" sz="1600" b="1" dirty="0" err="1"/>
              <a:t>mer</a:t>
            </a:r>
            <a:endParaRPr lang="en-US" sz="1600" b="1" dirty="0"/>
          </a:p>
          <a:p>
            <a:pPr marL="457200" lvl="1"/>
            <a:r>
              <a:rPr lang="en-US" sz="1600" dirty="0"/>
              <a:t>Det </a:t>
            </a:r>
            <a:r>
              <a:rPr lang="en-US" sz="1600" dirty="0" err="1"/>
              <a:t>finns</a:t>
            </a:r>
            <a:r>
              <a:rPr lang="en-US" sz="1600" dirty="0"/>
              <a:t> plats för </a:t>
            </a:r>
            <a:r>
              <a:rPr lang="en-US" sz="1600" dirty="0" err="1"/>
              <a:t>åtta</a:t>
            </a:r>
            <a:r>
              <a:rPr lang="en-US" sz="1600" dirty="0"/>
              <a:t> </a:t>
            </a:r>
            <a:r>
              <a:rPr lang="en-US" sz="1600" dirty="0" err="1"/>
              <a:t>sponsorer</a:t>
            </a:r>
            <a:r>
              <a:rPr lang="en-US" sz="1600" dirty="0"/>
              <a:t>, </a:t>
            </a:r>
            <a:r>
              <a:rPr lang="en-US" sz="1600" dirty="0" err="1"/>
              <a:t>först</a:t>
            </a:r>
            <a:r>
              <a:rPr lang="en-US" sz="1600" dirty="0"/>
              <a:t> till </a:t>
            </a:r>
            <a:r>
              <a:rPr lang="en-US" sz="1600" dirty="0" err="1"/>
              <a:t>kvarn-principen</a:t>
            </a:r>
            <a:r>
              <a:rPr lang="en-US" sz="1600" dirty="0"/>
              <a:t> </a:t>
            </a:r>
            <a:r>
              <a:rPr lang="en-US" sz="1600" dirty="0" err="1"/>
              <a:t>gäller</a:t>
            </a:r>
            <a:r>
              <a:rPr lang="en-US" sz="1600" dirty="0"/>
              <a:t>.</a:t>
            </a:r>
          </a:p>
          <a:p>
            <a:pPr marL="0"/>
            <a:r>
              <a:rPr lang="en-US" sz="1600" b="1" dirty="0" err="1"/>
              <a:t>Följande</a:t>
            </a:r>
            <a:r>
              <a:rPr lang="en-US" sz="1600" b="1" dirty="0"/>
              <a:t> </a:t>
            </a:r>
            <a:r>
              <a:rPr lang="en-US" sz="1600" b="1" dirty="0" err="1"/>
              <a:t>ingår</a:t>
            </a:r>
            <a:r>
              <a:rPr lang="en-US" sz="1600" b="1" dirty="0"/>
              <a:t>:</a:t>
            </a:r>
          </a:p>
          <a:p>
            <a:pPr lvl="1"/>
            <a:r>
              <a:rPr lang="en-US" sz="1600" dirty="0" err="1"/>
              <a:t>Företagslogga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spelarnas</a:t>
            </a:r>
            <a:r>
              <a:rPr lang="en-US" sz="1600" dirty="0"/>
              <a:t> </a:t>
            </a:r>
            <a:r>
              <a:rPr lang="en-US" sz="1600" dirty="0" err="1"/>
              <a:t>träningströjor</a:t>
            </a:r>
            <a:endParaRPr lang="en-US" sz="1600" dirty="0"/>
          </a:p>
          <a:p>
            <a:pPr lvl="1"/>
            <a:r>
              <a:rPr lang="en-US" sz="1600" dirty="0" err="1"/>
              <a:t>Företagslogo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hemsida</a:t>
            </a:r>
            <a:endParaRPr lang="en-US" sz="1600" dirty="0"/>
          </a:p>
          <a:p>
            <a:pPr lvl="1"/>
            <a:r>
              <a:rPr lang="en-US" sz="1600" dirty="0" err="1"/>
              <a:t>Exponering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vårt</a:t>
            </a:r>
            <a:r>
              <a:rPr lang="en-US" sz="1600" dirty="0"/>
              <a:t> </a:t>
            </a:r>
            <a:r>
              <a:rPr lang="en-US" sz="1600" dirty="0" err="1"/>
              <a:t>Instagramkonto</a:t>
            </a:r>
            <a:r>
              <a:rPr lang="en-US" sz="1600" dirty="0"/>
              <a:t> Tio </a:t>
            </a:r>
            <a:r>
              <a:rPr lang="en-US" sz="1600" dirty="0" err="1"/>
              <a:t>inlägg</a:t>
            </a:r>
            <a:r>
              <a:rPr lang="en-US" sz="1600" dirty="0"/>
              <a:t> per </a:t>
            </a:r>
            <a:r>
              <a:rPr lang="en-US" sz="1600" dirty="0" err="1"/>
              <a:t>år</a:t>
            </a:r>
            <a:r>
              <a:rPr lang="en-US" sz="1600" dirty="0"/>
              <a:t> </a:t>
            </a:r>
            <a:r>
              <a:rPr lang="en-US" sz="1600" dirty="0" err="1"/>
              <a:t>där</a:t>
            </a:r>
            <a:r>
              <a:rPr lang="en-US" sz="1600" dirty="0"/>
              <a:t> vi </a:t>
            </a:r>
            <a:r>
              <a:rPr lang="en-US" sz="1600" dirty="0" err="1"/>
              <a:t>tackar</a:t>
            </a:r>
            <a:r>
              <a:rPr lang="en-US" sz="1600" dirty="0"/>
              <a:t> </a:t>
            </a:r>
            <a:r>
              <a:rPr lang="en-US" sz="1600" dirty="0" err="1"/>
              <a:t>våra</a:t>
            </a:r>
            <a:r>
              <a:rPr lang="en-US" sz="1600" dirty="0"/>
              <a:t> </a:t>
            </a:r>
            <a:r>
              <a:rPr lang="en-US" sz="1600" dirty="0" err="1"/>
              <a:t>sponsorer</a:t>
            </a:r>
            <a:endParaRPr lang="en-US" sz="1600" dirty="0"/>
          </a:p>
          <a:p>
            <a:pPr lvl="2"/>
            <a:r>
              <a:rPr lang="en-US" sz="1600" dirty="0" err="1"/>
              <a:t>Möjligheten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under </a:t>
            </a:r>
            <a:r>
              <a:rPr lang="en-US" sz="1600" dirty="0" err="1"/>
              <a:t>varje</a:t>
            </a:r>
            <a:r>
              <a:rPr lang="en-US" sz="1600" dirty="0"/>
              <a:t> </a:t>
            </a:r>
            <a:r>
              <a:rPr lang="en-US" sz="1600" dirty="0" err="1"/>
              <a:t>träning</a:t>
            </a:r>
            <a:r>
              <a:rPr lang="en-US" sz="1600" dirty="0"/>
              <a:t> </a:t>
            </a:r>
            <a:r>
              <a:rPr lang="en-US" sz="1600" dirty="0" err="1"/>
              <a:t>synas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spelarnas</a:t>
            </a:r>
            <a:r>
              <a:rPr lang="en-US" sz="1600" dirty="0"/>
              <a:t> </a:t>
            </a:r>
            <a:r>
              <a:rPr lang="en-US" sz="1600" dirty="0" err="1"/>
              <a:t>kläder</a:t>
            </a:r>
            <a:endParaRPr lang="en-US" sz="16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631802-6320-D959-0B63-004547E1E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CB74953-DA6E-ECE5-3FAA-0F8187D6D8E1}"/>
              </a:ext>
            </a:extLst>
          </p:cNvPr>
          <p:cNvSpPr txBox="1"/>
          <p:nvPr/>
        </p:nvSpPr>
        <p:spPr>
          <a:xfrm>
            <a:off x="0" y="6354375"/>
            <a:ext cx="12192000" cy="27699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mer information eller beställning skicka e-post till hammarby.p2016.21@gmail.com</a:t>
            </a:r>
            <a:endParaRPr lang="en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D507535-78B9-F4AF-5B3E-877B9D91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94" y="360313"/>
            <a:ext cx="885825" cy="9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16BB-24FA-4FE5-A0BD-4653CF0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sz="4100" b="1" dirty="0">
                <a:latin typeface="Arial Black" panose="020B0A04020102020204" pitchFamily="34" charset="0"/>
              </a:rPr>
              <a:t>SPONSORPAKET Brons</a:t>
            </a:r>
            <a:endParaRPr lang="en-SE" sz="41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366A-0B69-411E-ABCA-C31B6AF0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dirty="0">
                <a:cs typeface="Arial" panose="020B0604020202020204" pitchFamily="34" charset="0"/>
              </a:rPr>
              <a:t>Pris: 2 500 kr eller mer</a:t>
            </a:r>
          </a:p>
          <a:p>
            <a:pPr marL="0" indent="0">
              <a:buNone/>
            </a:pPr>
            <a:r>
              <a:rPr lang="sv-SE" sz="1600" dirty="0">
                <a:cs typeface="Arial" panose="020B0604020202020204" pitchFamily="34" charset="0"/>
              </a:rPr>
              <a:t>Det finns plats hur många som helst.</a:t>
            </a:r>
          </a:p>
          <a:p>
            <a:pPr marL="0" indent="0">
              <a:buNone/>
            </a:pPr>
            <a:r>
              <a:rPr lang="sv-SE" sz="1600" b="1" dirty="0">
                <a:cs typeface="Arial" panose="020B0604020202020204" pitchFamily="34" charset="0"/>
              </a:rPr>
              <a:t>Följande ingår:</a:t>
            </a:r>
          </a:p>
          <a:p>
            <a:r>
              <a:rPr lang="sv-SE" sz="1600" dirty="0">
                <a:cs typeface="Arial" panose="020B0604020202020204" pitchFamily="34" charset="0"/>
              </a:rPr>
              <a:t>Företagslogo på hemsida</a:t>
            </a:r>
          </a:p>
          <a:p>
            <a:r>
              <a:rPr lang="sv-SE" sz="1600" dirty="0">
                <a:cs typeface="Arial" panose="020B0604020202020204" pitchFamily="34" charset="0"/>
              </a:rPr>
              <a:t>Exponering på vårt </a:t>
            </a:r>
            <a:r>
              <a:rPr lang="sv-SE" sz="1600" dirty="0" err="1">
                <a:cs typeface="Arial" panose="020B0604020202020204" pitchFamily="34" charset="0"/>
              </a:rPr>
              <a:t>Instagramkonto</a:t>
            </a:r>
            <a:endParaRPr lang="sv-SE" sz="1600" dirty="0">
              <a:cs typeface="Arial" panose="020B0604020202020204" pitchFamily="34" charset="0"/>
            </a:endParaRPr>
          </a:p>
          <a:p>
            <a:pPr lvl="1"/>
            <a:r>
              <a:rPr lang="sv-SE" sz="1600" dirty="0">
                <a:cs typeface="Arial" panose="020B0604020202020204" pitchFamily="34" charset="0"/>
              </a:rPr>
              <a:t>Tio inlägg per år där vi tackar våra sponsorer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22ED8AA-5FB5-6CA9-2A1B-1FF4CECD4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6" r="8543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D582BA5-49F0-4066-85E6-C49590C0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94" y="360313"/>
            <a:ext cx="885825" cy="9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323E6D92-CF1C-CE50-F5FC-9399C4377399}"/>
              </a:ext>
            </a:extLst>
          </p:cNvPr>
          <p:cNvSpPr txBox="1"/>
          <p:nvPr/>
        </p:nvSpPr>
        <p:spPr>
          <a:xfrm>
            <a:off x="0" y="6354375"/>
            <a:ext cx="12192000" cy="27699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mer information eller beställning skicka e-post till hammarby.p2016.21@gmail.com</a:t>
            </a:r>
            <a:endParaRPr lang="en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4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ammarby IP, Kanalplan">
            <a:extLst>
              <a:ext uri="{FF2B5EF4-FFF2-40B4-BE49-F238E27FC236}">
                <a16:creationId xmlns:a16="http://schemas.microsoft.com/office/drawing/2014/main" id="{226E4076-2D9F-4694-9EF3-B55366A66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1F2FF-E57B-4542-A78D-55EC03D3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>
                <a:latin typeface="Arial Black" panose="020B0A04020102020204" pitchFamily="34" charset="0"/>
              </a:rPr>
              <a:t>VILLKOR</a:t>
            </a:r>
            <a:endParaRPr lang="en-SE" sz="400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3EC6-663B-4FBB-B988-6368A8AAF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Sponsring gäller för ett kalenderår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Tryckkostnad för logotyp tillkommer för sponsorpaket guld och silver samt reklamskatt 6,9 %.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Faktura skickas från Hammarby Fotboll AB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Uppgifter som behövs från sponsor</a:t>
            </a:r>
          </a:p>
          <a:p>
            <a:pPr lvl="1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Fakturauppgifter</a:t>
            </a:r>
          </a:p>
          <a:p>
            <a:pPr lvl="1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Organisationsnummer</a:t>
            </a:r>
          </a:p>
          <a:p>
            <a:pPr lvl="1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Referensperson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DB7DFAA-B5BA-AC9F-88BE-EE02032D9747}"/>
              </a:ext>
            </a:extLst>
          </p:cNvPr>
          <p:cNvSpPr txBox="1"/>
          <p:nvPr/>
        </p:nvSpPr>
        <p:spPr>
          <a:xfrm>
            <a:off x="0" y="6354375"/>
            <a:ext cx="12192000" cy="27699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mer information eller beställning skicka e-post till hammarby.p2016.21@gmail.com</a:t>
            </a:r>
            <a:endParaRPr lang="en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48086D-1775-5EA4-8E63-02418130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94" y="360313"/>
            <a:ext cx="885825" cy="9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0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337</Words>
  <Application>Microsoft Office PowerPoint</Application>
  <PresentationFormat>Bredbild</PresentationFormat>
  <Paragraphs>46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SPONSORERBJUDANDE HAMMARBY IF P16-21</vt:lpstr>
      <vt:lpstr>SPONSORPAKET Guld</vt:lpstr>
      <vt:lpstr>PowerPoint-presentation</vt:lpstr>
      <vt:lpstr>SPONSORPAKET Brons</vt:lpstr>
      <vt:lpstr>VILLKOR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SPONSORERBJUDANDE HAMMARBY F12 AKADEMI</dc:title>
  <dc:creator>Per Rolder</dc:creator>
  <cp:lastModifiedBy>Anders Mejner</cp:lastModifiedBy>
  <cp:revision>48</cp:revision>
  <dcterms:created xsi:type="dcterms:W3CDTF">2021-02-18T18:39:38Z</dcterms:created>
  <dcterms:modified xsi:type="dcterms:W3CDTF">2023-02-14T15:16:21Z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604d2c9-1577-460e-b668-57374a0216c3_Enabled">
    <vt:lpwstr>True</vt:lpwstr>
  </property>
  <property fmtid="{D5CDD505-2E9C-101B-9397-08002B2CF9AE}" pid="3" name="MSIP_Label_f604d2c9-1577-460e-b668-57374a0216c3_SiteId">
    <vt:lpwstr>1676489c-5c72-46b7-ba63-9ab90c4aad44</vt:lpwstr>
  </property>
  <property fmtid="{D5CDD505-2E9C-101B-9397-08002B2CF9AE}" pid="4" name="MSIP_Label_f604d2c9-1577-460e-b668-57374a0216c3_Owner">
    <vt:lpwstr>per.stenstrom@telenor.se</vt:lpwstr>
  </property>
  <property fmtid="{D5CDD505-2E9C-101B-9397-08002B2CF9AE}" pid="5" name="MSIP_Label_f604d2c9-1577-460e-b668-57374a0216c3_SetDate">
    <vt:lpwstr>2021-02-19T09:21:00.8795612Z</vt:lpwstr>
  </property>
  <property fmtid="{D5CDD505-2E9C-101B-9397-08002B2CF9AE}" pid="6" name="MSIP_Label_f604d2c9-1577-460e-b668-57374a0216c3_Name">
    <vt:lpwstr>Internal</vt:lpwstr>
  </property>
  <property fmtid="{D5CDD505-2E9C-101B-9397-08002B2CF9AE}" pid="7" name="MSIP_Label_f604d2c9-1577-460e-b668-57374a0216c3_Application">
    <vt:lpwstr>Microsoft Azure Information Protection</vt:lpwstr>
  </property>
  <property fmtid="{D5CDD505-2E9C-101B-9397-08002B2CF9AE}" pid="8" name="MSIP_Label_f604d2c9-1577-460e-b668-57374a0216c3_ActionId">
    <vt:lpwstr>57b13ee8-659d-4844-abdf-5b23e8e5b43d</vt:lpwstr>
  </property>
  <property fmtid="{D5CDD505-2E9C-101B-9397-08002B2CF9AE}" pid="9" name="MSIP_Label_f604d2c9-1577-460e-b668-57374a0216c3_Extended_MSFT_Method">
    <vt:lpwstr>Automatic</vt:lpwstr>
  </property>
  <property fmtid="{D5CDD505-2E9C-101B-9397-08002B2CF9AE}" pid="10" name="Sensitivity">
    <vt:lpwstr>Internal</vt:lpwstr>
  </property>
</Properties>
</file>